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handoutMasterIdLst>
    <p:handoutMasterId r:id="rId27"/>
  </p:handoutMasterIdLst>
  <p:sldIdLst>
    <p:sldId id="285" r:id="rId3"/>
    <p:sldId id="283" r:id="rId4"/>
    <p:sldId id="284" r:id="rId5"/>
    <p:sldId id="286" r:id="rId6"/>
    <p:sldId id="287" r:id="rId7"/>
    <p:sldId id="288" r:id="rId8"/>
    <p:sldId id="289" r:id="rId9"/>
    <p:sldId id="259" r:id="rId10"/>
    <p:sldId id="269" r:id="rId11"/>
    <p:sldId id="290" r:id="rId12"/>
    <p:sldId id="291" r:id="rId13"/>
    <p:sldId id="292" r:id="rId14"/>
    <p:sldId id="276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282" r:id="rId24"/>
    <p:sldId id="301" r:id="rId25"/>
    <p:sldId id="302" r:id="rId2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AD3196D7-1AFD-47C3-9740-72A0AF7161E3}">
          <p14:sldIdLst>
            <p14:sldId id="285"/>
            <p14:sldId id="283"/>
            <p14:sldId id="284"/>
            <p14:sldId id="286"/>
            <p14:sldId id="287"/>
            <p14:sldId id="288"/>
            <p14:sldId id="289"/>
            <p14:sldId id="259"/>
            <p14:sldId id="269"/>
            <p14:sldId id="290"/>
            <p14:sldId id="291"/>
            <p14:sldId id="292"/>
            <p14:sldId id="276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282"/>
            <p14:sldId id="301"/>
            <p14:sldId id="30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82" y="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516"/>
    </p:cViewPr>
  </p:sorterViewPr>
  <p:notesViewPr>
    <p:cSldViewPr>
      <p:cViewPr varScale="1">
        <p:scale>
          <a:sx n="70" d="100"/>
          <a:sy n="70" d="100"/>
        </p:scale>
        <p:origin x="-281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6BF36-A4E5-4819-A8AD-83CF2AD746F2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EBA0A-F5E1-41DB-BE9D-583A4EDADD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86791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9D74A4-E0CE-4FDB-89ED-78A51DAF872C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203848" y="472514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AB21AB-11DB-49E4-B9A1-53C1D06683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249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9D74A4-E0CE-4FDB-89ED-78A51DAF872C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203848" y="472514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AB21AB-11DB-49E4-B9A1-53C1D06683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2906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9D74A4-E0CE-4FDB-89ED-78A51DAF872C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203848" y="472514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AB21AB-11DB-49E4-B9A1-53C1D06683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1535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758637-55C6-4734-81CE-6DACDCCBD14C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9C4249-8784-4971-813F-65AC6E1BD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5896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758637-55C6-4734-81CE-6DACDCCBD14C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9C4249-8784-4971-813F-65AC6E1BD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3063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758637-55C6-4734-81CE-6DACDCCBD14C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9C4249-8784-4971-813F-65AC6E1BD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973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758637-55C6-4734-81CE-6DACDCCBD14C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9C4249-8784-4971-813F-65AC6E1BD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151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758637-55C6-4734-81CE-6DACDCCBD14C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9C4249-8784-4971-813F-65AC6E1BD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102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758637-55C6-4734-81CE-6DACDCCBD14C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9C4249-8784-4971-813F-65AC6E1BD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091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758637-55C6-4734-81CE-6DACDCCBD14C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9C4249-8784-4971-813F-65AC6E1BD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6516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758637-55C6-4734-81CE-6DACDCCBD14C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9C4249-8784-4971-813F-65AC6E1BD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439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9D74A4-E0CE-4FDB-89ED-78A51DAF872C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203848" y="472514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AB21AB-11DB-49E4-B9A1-53C1D06683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4514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758637-55C6-4734-81CE-6DACDCCBD14C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9C4249-8784-4971-813F-65AC6E1BD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0448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758637-55C6-4734-81CE-6DACDCCBD14C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9C4249-8784-4971-813F-65AC6E1BD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3675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758637-55C6-4734-81CE-6DACDCCBD14C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9C4249-8784-4971-813F-65AC6E1BD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8743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9D74A4-E0CE-4FDB-89ED-78A51DAF872C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203848" y="472514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AB21AB-11DB-49E4-B9A1-53C1D06683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2658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9D74A4-E0CE-4FDB-89ED-78A51DAF872C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203848" y="472514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AB21AB-11DB-49E4-B9A1-53C1D06683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3947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9D74A4-E0CE-4FDB-89ED-78A51DAF872C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203848" y="472514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AB21AB-11DB-49E4-B9A1-53C1D06683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092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9D74A4-E0CE-4FDB-89ED-78A51DAF872C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03848" y="472514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AB21AB-11DB-49E4-B9A1-53C1D06683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7418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9D74A4-E0CE-4FDB-89ED-78A51DAF872C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203848" y="472514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AB21AB-11DB-49E4-B9A1-53C1D06683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4196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9D74A4-E0CE-4FDB-89ED-78A51DAF872C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203848" y="472514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AB21AB-11DB-49E4-B9A1-53C1D06683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078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9D74A4-E0CE-4FDB-89ED-78A51DAF872C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203848" y="472514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AB21AB-11DB-49E4-B9A1-53C1D06683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0738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vitha\Desktop\ASZ_logo-rgb.jpg"/>
          <p:cNvPicPr>
            <a:picLocks noChangeAspect="1" noChangeArrowheads="1"/>
          </p:cNvPicPr>
          <p:nvPr userDrawn="1"/>
        </p:nvPicPr>
        <p:blipFill rotWithShape="1">
          <a:blip r:embed="rId1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542"/>
          <a:stretch/>
        </p:blipFill>
        <p:spPr bwMode="auto">
          <a:xfrm>
            <a:off x="4043480" y="946887"/>
            <a:ext cx="5100520" cy="534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msmt.cz/uploads/OP_VVV/Pravidla_pro_publicitu/logolinky/Logolink_OP_VVV_hor_barva_cz.jp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" t="16772" r="3165" b="15437"/>
          <a:stretch/>
        </p:blipFill>
        <p:spPr bwMode="auto">
          <a:xfrm>
            <a:off x="1835696" y="5935201"/>
            <a:ext cx="5191028" cy="82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uvcr-logo-sablony-zahlavi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6812"/>
            <a:ext cx="2085975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ulka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61698030"/>
              </p:ext>
            </p:extLst>
          </p:nvPr>
        </p:nvGraphicFramePr>
        <p:xfrm>
          <a:off x="1846326" y="346812"/>
          <a:ext cx="3250704" cy="7188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50704"/>
              </a:tblGrid>
              <a:tr h="718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765810" algn="l"/>
                        </a:tabLst>
                      </a:pPr>
                      <a:r>
                        <a:rPr lang="cs-CZ" sz="2100" dirty="0">
                          <a:solidFill>
                            <a:schemeClr val="tx2"/>
                          </a:solidFill>
                          <a:effectLst/>
                        </a:rPr>
                        <a:t>Úřad vlády České republiky</a:t>
                      </a:r>
                      <a:br>
                        <a:rPr lang="cs-CZ" sz="2100" dirty="0"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cs-CZ" sz="1400" dirty="0">
                          <a:solidFill>
                            <a:schemeClr val="tx2"/>
                          </a:solidFill>
                          <a:effectLst/>
                        </a:rPr>
                        <a:t>Odbor (Agentura) pro sociální začleňování</a:t>
                      </a:r>
                      <a:endParaRPr lang="cs-CZ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165" marR="66165" marT="0" marB="0">
                    <a:noFill/>
                  </a:tcPr>
                </a:tc>
              </a:tr>
            </a:tbl>
          </a:graphicData>
        </a:graphic>
      </p:graphicFrame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661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vitha\Desktop\ASZ_logo-rgb.jpg"/>
          <p:cNvPicPr>
            <a:picLocks noChangeAspect="1" noChangeArrowheads="1"/>
          </p:cNvPicPr>
          <p:nvPr userDrawn="1"/>
        </p:nvPicPr>
        <p:blipFill rotWithShape="1">
          <a:blip r:embed="rId1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45" r="23542"/>
          <a:stretch/>
        </p:blipFill>
        <p:spPr bwMode="auto">
          <a:xfrm>
            <a:off x="5539688" y="0"/>
            <a:ext cx="3608579" cy="34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 descr="Z:\PROPAGACE\grafický balíček\loga\OPVVV_loga\Logolink_OP_VVV_hor_barva_cz.jpg"/>
          <p:cNvPicPr/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812" y="5947845"/>
            <a:ext cx="4062730" cy="8997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122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Aranka\final s textem\00_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9931276" cy="714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52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Aranka\final s textem\07_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43408"/>
            <a:ext cx="9790113" cy="700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94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Aranka\final s textem\08_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164389"/>
            <a:ext cx="9743826" cy="702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94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Aranka\final s textem\09_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7" y="0"/>
            <a:ext cx="9743827" cy="704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94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Arančina</a:t>
            </a:r>
            <a:r>
              <a:rPr lang="cs-CZ" dirty="0"/>
              <a:t> cesta – </a:t>
            </a:r>
            <a:r>
              <a:rPr lang="cs-CZ" dirty="0" err="1"/>
              <a:t>Arančin</a:t>
            </a:r>
            <a:r>
              <a:rPr lang="cs-CZ" dirty="0"/>
              <a:t>  drom</a:t>
            </a:r>
          </a:p>
        </p:txBody>
      </p:sp>
      <p:pic>
        <p:nvPicPr>
          <p:cNvPr id="3074" name="Picture 2" descr="http://clipartix.com/wp-content/uploads/2016/08/Cliparts-about-questions-clipart-clipart-kid-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540049" cy="465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07904" y="1600200"/>
            <a:ext cx="4978896" cy="4525963"/>
          </a:xfrm>
        </p:spPr>
        <p:txBody>
          <a:bodyPr/>
          <a:lstStyle/>
          <a:p>
            <a:r>
              <a:rPr lang="cs-CZ" b="1" dirty="0"/>
              <a:t>Co bylo pro Aranku v tomto období nejdůležitější?</a:t>
            </a:r>
          </a:p>
          <a:p>
            <a:r>
              <a:rPr lang="cs-CZ" b="1" dirty="0"/>
              <a:t>S jakými autoritami se Aranka setkává?</a:t>
            </a:r>
          </a:p>
          <a:p>
            <a:r>
              <a:rPr lang="cs-CZ" b="1" dirty="0"/>
              <a:t>Co Aranka očekává od světa “bílých”?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793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Aranka\final s textem\10_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171400"/>
            <a:ext cx="9931276" cy="714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94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Aranka\final s textem\11_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71400"/>
            <a:ext cx="9643244" cy="693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94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Aranka\final s textem\12_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171400"/>
            <a:ext cx="9931276" cy="714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94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Aranka\final s textem\13_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4776"/>
            <a:ext cx="9335590" cy="666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94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Aranka\final s textem\14_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243408"/>
            <a:ext cx="9643244" cy="693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94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Aranka\final s textem\15_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130799"/>
            <a:ext cx="9715252" cy="698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94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Aranka\final s textem\01_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8" y="116632"/>
            <a:ext cx="9233029" cy="663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36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Aranka\final s textem\16_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243408"/>
            <a:ext cx="9571236" cy="688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94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Aranka\final s textem\17_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71400"/>
            <a:ext cx="9587111" cy="687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94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Arančina</a:t>
            </a:r>
            <a:r>
              <a:rPr lang="cs-CZ" dirty="0"/>
              <a:t> cesta – </a:t>
            </a:r>
            <a:r>
              <a:rPr lang="cs-CZ" dirty="0" err="1"/>
              <a:t>Arančin</a:t>
            </a:r>
            <a:r>
              <a:rPr lang="cs-CZ" dirty="0"/>
              <a:t> drom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79912" y="1600200"/>
            <a:ext cx="4906888" cy="4525963"/>
          </a:xfrm>
        </p:spPr>
        <p:txBody>
          <a:bodyPr/>
          <a:lstStyle/>
          <a:p>
            <a:r>
              <a:rPr lang="cs-CZ" b="1" dirty="0"/>
              <a:t>Co Aranka ve škole nejvíce potřebovala?</a:t>
            </a:r>
          </a:p>
          <a:p>
            <a:r>
              <a:rPr lang="cs-CZ" b="1" dirty="0"/>
              <a:t>Kdo nyní ovlivňuje </a:t>
            </a:r>
            <a:r>
              <a:rPr lang="cs-CZ" b="1" dirty="0" err="1"/>
              <a:t>Arančin</a:t>
            </a:r>
            <a:r>
              <a:rPr lang="cs-CZ" b="1" dirty="0"/>
              <a:t> život? Jakou roli hraje rodina?</a:t>
            </a:r>
          </a:p>
          <a:p>
            <a:r>
              <a:rPr lang="cs-CZ" b="1" dirty="0"/>
              <a:t>Nastoupila Aranka na </a:t>
            </a:r>
            <a:r>
              <a:rPr lang="cs-CZ" b="1" dirty="0" smtClean="0"/>
              <a:t>učení</a:t>
            </a:r>
            <a:r>
              <a:rPr lang="cs-CZ" b="1" dirty="0"/>
              <a:t>, nebo maturitní obor?</a:t>
            </a:r>
          </a:p>
          <a:p>
            <a:endParaRPr lang="cs-CZ" dirty="0"/>
          </a:p>
        </p:txBody>
      </p:sp>
      <p:pic>
        <p:nvPicPr>
          <p:cNvPr id="4098" name="Picture 2" descr="http://www.sallytylerhayes.net/file/2016/08/thinking_of_fifty_or_more_questions_to_ask_a_guy_on_a_first_d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3305175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78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Aranka\final s textem\18_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71400"/>
            <a:ext cx="9598223" cy="688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94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Aranka\final s textem\19_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43408"/>
            <a:ext cx="9571236" cy="688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94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Aranka\final s textem\02_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7144"/>
            <a:ext cx="9571236" cy="688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94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Aranka\final s textem\03_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643244" cy="693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94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Aranka\final s textem\04_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643244" cy="693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94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Aranka\final s textem\05_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34548"/>
            <a:ext cx="9513792" cy="680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94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Aranka\final s textem\06_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499228" cy="683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94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Jakým způsobem se bude život Aranky vyvíjet. Má šanci v životě uspět?</a:t>
            </a:r>
          </a:p>
        </p:txBody>
      </p:sp>
      <p:pic>
        <p:nvPicPr>
          <p:cNvPr id="1026" name="Picture 2" descr="http://thepapist.org/wp-content/uploads/2015/09/ques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9" y="1412777"/>
            <a:ext cx="3861859" cy="455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35896" y="1916832"/>
            <a:ext cx="5050904" cy="4209331"/>
          </a:xfrm>
        </p:spPr>
        <p:txBody>
          <a:bodyPr/>
          <a:lstStyle/>
          <a:p>
            <a:pPr>
              <a:spcBef>
                <a:spcPts val="600"/>
              </a:spcBef>
              <a:defRPr sz="2800"/>
            </a:pPr>
            <a:r>
              <a:rPr lang="cs-CZ" b="1" dirty="0"/>
              <a:t>Jak na vás působí prostředí, ve kterém Aranka bydlela?</a:t>
            </a:r>
          </a:p>
          <a:p>
            <a:pPr>
              <a:spcBef>
                <a:spcPts val="600"/>
              </a:spcBef>
              <a:defRPr sz="2800"/>
            </a:pPr>
            <a:r>
              <a:rPr lang="cs-CZ" b="1" dirty="0"/>
              <a:t>Jak se asi Aranka v tomto prostředí cítila?</a:t>
            </a:r>
          </a:p>
          <a:p>
            <a:pPr>
              <a:spcBef>
                <a:spcPts val="600"/>
              </a:spcBef>
              <a:defRPr sz="2800"/>
            </a:pPr>
            <a:r>
              <a:rPr lang="cs-CZ" b="1" dirty="0"/>
              <a:t>Co by Arance v této fázi života pomohlo, aby v životě uspěla?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567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Arančina</a:t>
            </a:r>
            <a:r>
              <a:rPr lang="cs-CZ" dirty="0"/>
              <a:t> cesta – </a:t>
            </a:r>
            <a:r>
              <a:rPr lang="cs-CZ" dirty="0" err="1"/>
              <a:t>Arančin</a:t>
            </a:r>
            <a:r>
              <a:rPr lang="cs-CZ" dirty="0"/>
              <a:t> drom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51920" y="1600200"/>
            <a:ext cx="4834880" cy="4525963"/>
          </a:xfrm>
        </p:spPr>
        <p:txBody>
          <a:bodyPr>
            <a:normAutofit/>
          </a:bodyPr>
          <a:lstStyle/>
          <a:p>
            <a:r>
              <a:rPr lang="cs-CZ" b="1" dirty="0"/>
              <a:t>Které osoby jsou pro Aranku zásadní z hlediska vzdělávání a socializace?</a:t>
            </a:r>
          </a:p>
          <a:p>
            <a:r>
              <a:rPr lang="cs-CZ" b="1" dirty="0"/>
              <a:t>Jak se projevila absence docházky do MŠ při zápisu do ZŠ?</a:t>
            </a:r>
          </a:p>
          <a:p>
            <a:r>
              <a:rPr lang="cs-CZ" b="1" dirty="0"/>
              <a:t>Nastoupí do ZŠ nebo ZVŠ?</a:t>
            </a:r>
          </a:p>
          <a:p>
            <a:endParaRPr lang="cs-CZ" dirty="0"/>
          </a:p>
        </p:txBody>
      </p:sp>
      <p:pic>
        <p:nvPicPr>
          <p:cNvPr id="2050" name="Picture 2" descr="http://www.quickanddirtytips.com/sites/default/files/images/6665/question-ma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73501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44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144</Words>
  <Application>Microsoft Office PowerPoint</Application>
  <PresentationFormat>Předvádění na obrazovce (4:3)</PresentationFormat>
  <Paragraphs>16</Paragraphs>
  <Slides>24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24</vt:i4>
      </vt:variant>
    </vt:vector>
  </HeadingPairs>
  <TitlesOfParts>
    <vt:vector size="26" baseType="lpstr">
      <vt:lpstr>Motiv systému Office</vt:lpstr>
      <vt:lpstr>Vlastní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Jakým způsobem se bude život Aranky vyvíjet. Má šanci v životě uspět?</vt:lpstr>
      <vt:lpstr>Arančina cesta – Arančin drom</vt:lpstr>
      <vt:lpstr>Prezentace aplikace PowerPoint</vt:lpstr>
      <vt:lpstr>Prezentace aplikace PowerPoint</vt:lpstr>
      <vt:lpstr>Prezentace aplikace PowerPoint</vt:lpstr>
      <vt:lpstr>Arančina cesta – Arančin  drom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Arančina cesta – Arančin drom</vt:lpstr>
      <vt:lpstr>Prezentace aplikace PowerPoint</vt:lpstr>
      <vt:lpstr>Prezentace aplikace PowerPoint</vt:lpstr>
    </vt:vector>
  </TitlesOfParts>
  <Company>Úřad vlády ČR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Vitha Lumír</dc:creator>
  <cp:lastModifiedBy>Ing. Olga Ondráčková</cp:lastModifiedBy>
  <cp:revision>27</cp:revision>
  <dcterms:created xsi:type="dcterms:W3CDTF">2016-08-10T08:28:13Z</dcterms:created>
  <dcterms:modified xsi:type="dcterms:W3CDTF">2017-09-04T07:01:11Z</dcterms:modified>
</cp:coreProperties>
</file>